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MYTHS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magical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of </a:t>
            </a:r>
            <a:r>
              <a:rPr lang="es-ES" dirty="0" err="1" smtClean="0"/>
              <a:t>explaining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760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9" y="1123836"/>
            <a:ext cx="2920452" cy="3294159"/>
          </a:xfrm>
        </p:spPr>
      </p:pic>
      <p:sp>
        <p:nvSpPr>
          <p:cNvPr id="5" name="Rectángulo 4"/>
          <p:cNvSpPr/>
          <p:nvPr/>
        </p:nvSpPr>
        <p:spPr>
          <a:xfrm>
            <a:off x="4275666" y="112383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4000" dirty="0"/>
              <a:t>Before philosophy and science, our ancestors used myth and magic to answer questions about reality using imagination and fantasy.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95728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9" y="1449043"/>
            <a:ext cx="3003670" cy="3017079"/>
          </a:xfrm>
        </p:spPr>
      </p:pic>
      <p:sp>
        <p:nvSpPr>
          <p:cNvPr id="5" name="Rectángulo 4"/>
          <p:cNvSpPr/>
          <p:nvPr/>
        </p:nvSpPr>
        <p:spPr>
          <a:xfrm>
            <a:off x="4251158" y="789273"/>
            <a:ext cx="6827520" cy="5566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myth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story that explains the origin of a particular reality: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reality can be: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Social, such as a wedding celebration or electing political leaders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physical phenomenon, such as a storm or the change of seasons occurring during the year.</a:t>
            </a:r>
            <a:endParaRPr lang="es-E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universe as a whole: how it originated or when it will disappear.</a:t>
            </a:r>
            <a:endParaRPr lang="es-E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3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" y="1951764"/>
            <a:ext cx="3402339" cy="2264102"/>
          </a:xfrm>
        </p:spPr>
      </p:pic>
      <p:sp>
        <p:nvSpPr>
          <p:cNvPr id="7" name="Rectángulo 6"/>
          <p:cNvSpPr/>
          <p:nvPr/>
        </p:nvSpPr>
        <p:spPr>
          <a:xfrm>
            <a:off x="4145280" y="1308687"/>
            <a:ext cx="6096000" cy="41466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stories adopt an intellectual attitude with the following characteristics: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essential role is assigned to the gods and links natural phenomena to their wishes.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belief that divine will can be changed through rites in honour of the corresponding god.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Destiny is understood as cosmic force. This force imposes events that cannot be understood by human beings.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5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/>
              <a:t>MYTHS</a:t>
            </a:r>
            <a:endParaRPr lang="es-ES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This way of thinking meant that magic and rites were ways to explain all the inexplicable aspects of life and nature. </a:t>
            </a:r>
            <a:endParaRPr lang="en-GB" sz="3200" dirty="0" smtClean="0"/>
          </a:p>
          <a:p>
            <a:r>
              <a:rPr lang="en-US" sz="3200" dirty="0" smtClean="0"/>
              <a:t>Myths </a:t>
            </a:r>
            <a:r>
              <a:rPr lang="en-US" sz="3200" dirty="0"/>
              <a:t>have their origin in the emotional and imaginative activity </a:t>
            </a:r>
            <a:r>
              <a:rPr lang="en-US" sz="3200" dirty="0" smtClean="0"/>
              <a:t> </a:t>
            </a:r>
            <a:r>
              <a:rPr lang="en-US" sz="3200" dirty="0"/>
              <a:t>of humans.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explanations are based on supernatural elements. </a:t>
            </a:r>
            <a:endParaRPr lang="es-ES" sz="32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7931411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34</TotalTime>
  <Words>182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Symbol</vt:lpstr>
      <vt:lpstr>Times New Roman</vt:lpstr>
      <vt:lpstr>Wingdings 2</vt:lpstr>
      <vt:lpstr>Marco</vt:lpstr>
      <vt:lpstr>MYTHS</vt:lpstr>
      <vt:lpstr>Presentación de PowerPoint</vt:lpstr>
      <vt:lpstr>Presentación de PowerPoint</vt:lpstr>
      <vt:lpstr>Presentación de PowerPoint</vt:lpstr>
      <vt:lpstr>MYTHS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MYTHS</dc:title>
  <dc:creator>ana anta</dc:creator>
  <cp:lastModifiedBy>ana anta</cp:lastModifiedBy>
  <cp:revision>4</cp:revision>
  <dcterms:created xsi:type="dcterms:W3CDTF">2019-11-20T17:20:44Z</dcterms:created>
  <dcterms:modified xsi:type="dcterms:W3CDTF">2019-11-20T17:55:32Z</dcterms:modified>
</cp:coreProperties>
</file>